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396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C38A3-DC36-4FC3-BE35-17330EF69C31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3E460-70AB-415E-A433-47ADBA9A36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4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6EF255-7AEA-C448-B07C-CE863D4B0077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97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建筑物&#10;&#10;自动生成的说明"/>
          <p:cNvPicPr>
            <a:picLocks noChangeAspect="1"/>
          </p:cNvPicPr>
          <p:nvPr userDrawn="1"/>
        </p:nvPicPr>
        <p:blipFill>
          <a:blip r:embed="rId2" cstate="screen">
            <a:alphaModFix amt="5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1069561" y="2016174"/>
            <a:ext cx="10052879" cy="10608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4644345" y="5196924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fld id="{DE506FFD-8B27-444A-964F-E64D0BB3DAF0}" type="datetime2">
              <a:rPr lang="zh-CN" altLang="en-US" smtClean="0"/>
              <a:t>​</a:t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4034910" y="4407403"/>
            <a:ext cx="4122181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35" name="图片 34"/>
          <p:cNvPicPr>
            <a:picLocks noChangeAspect="1"/>
          </p:cNvPicPr>
          <p:nvPr userDrawn="1"/>
        </p:nvPicPr>
        <p:blipFill rotWithShape="1">
          <a:blip r:embed="rId4" cstate="screen"/>
          <a:srcRect l="74359" r="1346"/>
          <a:stretch>
            <a:fillRect/>
          </a:stretch>
        </p:blipFill>
        <p:spPr>
          <a:xfrm>
            <a:off x="8870172" y="274183"/>
            <a:ext cx="3002280" cy="411617"/>
          </a:xfrm>
          <a:prstGeom prst="rect">
            <a:avLst/>
          </a:prstGeom>
        </p:spPr>
      </p:pic>
      <p:grpSp>
        <p:nvGrpSpPr>
          <p:cNvPr id="2" name="组合 1"/>
          <p:cNvGrpSpPr/>
          <p:nvPr userDrawn="1"/>
        </p:nvGrpSpPr>
        <p:grpSpPr>
          <a:xfrm>
            <a:off x="2328587" y="6244170"/>
            <a:ext cx="7554800" cy="406590"/>
            <a:chOff x="2328587" y="6073254"/>
            <a:chExt cx="7554800" cy="406590"/>
          </a:xfrm>
        </p:grpSpPr>
        <p:pic>
          <p:nvPicPr>
            <p:cNvPr id="18" name="图片 17"/>
            <p:cNvPicPr>
              <a:picLocks noChangeAspect="1"/>
            </p:cNvPicPr>
            <p:nvPr userDrawn="1"/>
          </p:nvPicPr>
          <p:blipFill rotWithShape="1">
            <a:blip r:embed="rId5" cstate="screen">
              <a:alphaModFix amt="35000"/>
            </a:blip>
            <a:srcRect t="9831" b="36385"/>
            <a:stretch>
              <a:fillRect/>
            </a:stretch>
          </p:blipFill>
          <p:spPr>
            <a:xfrm>
              <a:off x="3352562" y="6073254"/>
              <a:ext cx="5486876" cy="406590"/>
            </a:xfrm>
            <a:prstGeom prst="rect">
              <a:avLst/>
            </a:prstGeom>
          </p:spPr>
        </p:pic>
        <p:sp>
          <p:nvSpPr>
            <p:cNvPr id="37" name="椭圆 36"/>
            <p:cNvSpPr/>
            <p:nvPr userDrawn="1"/>
          </p:nvSpPr>
          <p:spPr>
            <a:xfrm>
              <a:off x="6051000" y="6259222"/>
              <a:ext cx="90000" cy="9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9" name="直接连接符 38"/>
            <p:cNvCxnSpPr/>
            <p:nvPr userDrawn="1"/>
          </p:nvCxnSpPr>
          <p:spPr>
            <a:xfrm>
              <a:off x="2328587" y="6316922"/>
              <a:ext cx="900000" cy="0"/>
            </a:xfrm>
            <a:prstGeom prst="line">
              <a:avLst/>
            </a:prstGeom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 userDrawn="1"/>
          </p:nvCxnSpPr>
          <p:spPr>
            <a:xfrm>
              <a:off x="8983387" y="6316922"/>
              <a:ext cx="900000" cy="0"/>
            </a:xfrm>
            <a:prstGeom prst="line">
              <a:avLst/>
            </a:prstGeom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接连接符 11"/>
          <p:cNvCxnSpPr/>
          <p:nvPr userDrawn="1"/>
        </p:nvCxnSpPr>
        <p:spPr>
          <a:xfrm>
            <a:off x="2046000" y="1712549"/>
            <a:ext cx="810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2046000" y="3428810"/>
            <a:ext cx="810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5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(标题导航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9" name="平行四边形 18"/>
          <p:cNvSpPr/>
          <p:nvPr userDrawn="1"/>
        </p:nvSpPr>
        <p:spPr>
          <a:xfrm>
            <a:off x="0" y="1"/>
            <a:ext cx="12191483" cy="685800"/>
          </a:xfrm>
          <a:prstGeom prst="parallelogram">
            <a:avLst>
              <a:gd name="adj" fmla="val 4305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0" name="图片 19" descr="图片包含 户外, 标牌, 黑色&#10;&#10;自动生成的说明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11" name="平行四边形 10"/>
          <p:cNvSpPr/>
          <p:nvPr userDrawn="1"/>
        </p:nvSpPr>
        <p:spPr>
          <a:xfrm>
            <a:off x="995330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accent1"/>
                </a:solidFill>
              </a:rPr>
              <a:t>标题一</a:t>
            </a:r>
          </a:p>
        </p:txBody>
      </p:sp>
      <p:sp>
        <p:nvSpPr>
          <p:cNvPr id="12" name="平行四边形 11"/>
          <p:cNvSpPr/>
          <p:nvPr userDrawn="1"/>
        </p:nvSpPr>
        <p:spPr>
          <a:xfrm>
            <a:off x="2831521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标题二</a:t>
            </a:r>
          </a:p>
        </p:txBody>
      </p:sp>
      <p:sp>
        <p:nvSpPr>
          <p:cNvPr id="15" name="平行四边形 14"/>
          <p:cNvSpPr/>
          <p:nvPr userDrawn="1"/>
        </p:nvSpPr>
        <p:spPr>
          <a:xfrm>
            <a:off x="4645215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标题三</a:t>
            </a:r>
          </a:p>
        </p:txBody>
      </p:sp>
      <p:sp>
        <p:nvSpPr>
          <p:cNvPr id="16" name="平行四边形 15"/>
          <p:cNvSpPr/>
          <p:nvPr userDrawn="1"/>
        </p:nvSpPr>
        <p:spPr>
          <a:xfrm>
            <a:off x="6481406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标题四</a:t>
            </a:r>
          </a:p>
        </p:txBody>
      </p:sp>
      <p:sp>
        <p:nvSpPr>
          <p:cNvPr id="17" name="平行四边形 16"/>
          <p:cNvSpPr/>
          <p:nvPr userDrawn="1"/>
        </p:nvSpPr>
        <p:spPr>
          <a:xfrm>
            <a:off x="8295100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标题五</a:t>
            </a:r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4" cstate="screen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21" name="平行四边形 20"/>
          <p:cNvSpPr/>
          <p:nvPr userDrawn="1"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平行四边形 21"/>
          <p:cNvSpPr/>
          <p:nvPr userDrawn="1"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369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18" name="平行四边形 17"/>
          <p:cNvSpPr/>
          <p:nvPr userDrawn="1"/>
        </p:nvSpPr>
        <p:spPr>
          <a:xfrm>
            <a:off x="0" y="1"/>
            <a:ext cx="12191483" cy="685800"/>
          </a:xfrm>
          <a:prstGeom prst="parallelogram">
            <a:avLst>
              <a:gd name="adj" fmla="val 444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 descr="图片包含 户外, 标牌, 黑色&#10;&#10;自动生成的说明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8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1075351" y="43657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 hasCustomPrompt="1"/>
          </p:nvPr>
        </p:nvSpPr>
        <p:spPr>
          <a:xfrm>
            <a:off x="319056" y="766710"/>
            <a:ext cx="11568144" cy="4765791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30000"/>
              </a:lnSpc>
              <a:buFontTx/>
              <a:buBlip>
                <a:blip r:embed="rId4"/>
              </a:buBlip>
              <a:defRPr sz="2000">
                <a:solidFill>
                  <a:schemeClr val="accent2"/>
                </a:solidFill>
              </a:defRPr>
            </a:lvl1pPr>
            <a:lvl2pPr>
              <a:lnSpc>
                <a:spcPct val="130000"/>
              </a:lnSpc>
              <a:defRPr sz="2000">
                <a:solidFill>
                  <a:schemeClr val="accent2"/>
                </a:solidFill>
              </a:defRPr>
            </a:lvl2pPr>
            <a:lvl3pPr>
              <a:lnSpc>
                <a:spcPct val="130000"/>
              </a:lnSpc>
              <a:defRPr sz="1800">
                <a:solidFill>
                  <a:schemeClr val="accent2"/>
                </a:solidFill>
              </a:defRPr>
            </a:lvl3pPr>
            <a:lvl4pPr>
              <a:lnSpc>
                <a:spcPct val="130000"/>
              </a:lnSpc>
              <a:defRPr sz="1600">
                <a:solidFill>
                  <a:schemeClr val="accent2"/>
                </a:solidFill>
              </a:defRPr>
            </a:lvl4pPr>
            <a:lvl5pPr>
              <a:lnSpc>
                <a:spcPct val="130000"/>
              </a:lnSpc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1" name="平行四边形 20"/>
          <p:cNvSpPr/>
          <p:nvPr userDrawn="1"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平行四边形 21"/>
          <p:cNvSpPr/>
          <p:nvPr userDrawn="1"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5" cstate="screen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3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图片包含 建筑物&#10;&#10;自动生成的说明"/>
          <p:cNvPicPr>
            <a:picLocks noChangeAspect="1"/>
          </p:cNvPicPr>
          <p:nvPr userDrawn="1"/>
        </p:nvPicPr>
        <p:blipFill>
          <a:blip r:embed="rId2" cstate="screen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cxnSp>
        <p:nvCxnSpPr>
          <p:cNvPr id="13" name="直接连接符 12"/>
          <p:cNvCxnSpPr/>
          <p:nvPr userDrawn="1"/>
        </p:nvCxnSpPr>
        <p:spPr>
          <a:xfrm>
            <a:off x="304800" y="3429000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9689690" y="3429000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 descr="图片包含 户外, 标牌, 黑色&#10;&#10;自动生成的说明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5267828" y="853340"/>
            <a:ext cx="1656344" cy="1656344"/>
          </a:xfrm>
          <a:prstGeom prst="rect">
            <a:avLst/>
          </a:prstGeom>
        </p:spPr>
      </p:pic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2555162" y="3129756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6000" b="1" spc="600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4" cstate="screen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18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-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片包含 建筑物&#10;&#10;自动生成的说明"/>
          <p:cNvPicPr>
            <a:picLocks noChangeAspect="1"/>
          </p:cNvPicPr>
          <p:nvPr userDrawn="1"/>
        </p:nvPicPr>
        <p:blipFill>
          <a:blip r:embed="rId2" cstate="screen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cxnSp>
        <p:nvCxnSpPr>
          <p:cNvPr id="13" name="直接连接符 12"/>
          <p:cNvCxnSpPr/>
          <p:nvPr userDrawn="1"/>
        </p:nvCxnSpPr>
        <p:spPr>
          <a:xfrm>
            <a:off x="7322504" y="1488254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322504" y="4146847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5033473" y="2496180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6000" b="1" spc="600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790001" y="1860735"/>
            <a:ext cx="2858911" cy="2332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4" cstate="screen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078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-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离页连接符 1"/>
          <p:cNvSpPr/>
          <p:nvPr userDrawn="1"/>
        </p:nvSpPr>
        <p:spPr>
          <a:xfrm>
            <a:off x="3419386" y="0"/>
            <a:ext cx="5353229" cy="5219695"/>
          </a:xfrm>
          <a:prstGeom prst="flowChartOffpage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2952571" y="2609847"/>
            <a:ext cx="6286859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5400" b="1" spc="600">
                <a:solidFill>
                  <a:schemeClr val="accent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4586410" y="188997"/>
            <a:ext cx="3019180" cy="2116050"/>
          </a:xfrm>
          <a:prstGeom prst="rect">
            <a:avLst/>
          </a:prstGeom>
        </p:spPr>
      </p:pic>
      <p:sp>
        <p:nvSpPr>
          <p:cNvPr id="18" name="任意多边形: 形状 17"/>
          <p:cNvSpPr/>
          <p:nvPr userDrawn="1"/>
        </p:nvSpPr>
        <p:spPr>
          <a:xfrm>
            <a:off x="3419386" y="4393629"/>
            <a:ext cx="5353229" cy="1461642"/>
          </a:xfrm>
          <a:custGeom>
            <a:avLst/>
            <a:gdLst>
              <a:gd name="connsiteX0" fmla="*/ 0 w 5353229"/>
              <a:gd name="connsiteY0" fmla="*/ 0 h 1461642"/>
              <a:gd name="connsiteX1" fmla="*/ 2676615 w 5353229"/>
              <a:gd name="connsiteY1" fmla="*/ 1043939 h 1461642"/>
              <a:gd name="connsiteX2" fmla="*/ 5353229 w 5353229"/>
              <a:gd name="connsiteY2" fmla="*/ 0 h 1461642"/>
              <a:gd name="connsiteX3" fmla="*/ 5353229 w 5353229"/>
              <a:gd name="connsiteY3" fmla="*/ 417703 h 1461642"/>
              <a:gd name="connsiteX4" fmla="*/ 2676615 w 5353229"/>
              <a:gd name="connsiteY4" fmla="*/ 1461642 h 1461642"/>
              <a:gd name="connsiteX5" fmla="*/ 0 w 5353229"/>
              <a:gd name="connsiteY5" fmla="*/ 417703 h 1461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3229" h="1461642">
                <a:moveTo>
                  <a:pt x="0" y="0"/>
                </a:moveTo>
                <a:lnTo>
                  <a:pt x="2676615" y="1043939"/>
                </a:lnTo>
                <a:lnTo>
                  <a:pt x="5353229" y="0"/>
                </a:lnTo>
                <a:lnTo>
                  <a:pt x="5353229" y="417703"/>
                </a:lnTo>
                <a:lnTo>
                  <a:pt x="2676615" y="1461642"/>
                </a:lnTo>
                <a:lnTo>
                  <a:pt x="0" y="4177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建筑物&#10;&#10;自动生成的说明"/>
          <p:cNvPicPr>
            <a:picLocks noChangeAspect="1"/>
          </p:cNvPicPr>
          <p:nvPr userDrawn="1"/>
        </p:nvPicPr>
        <p:blipFill>
          <a:blip r:embed="rId4" cstate="screen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61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9887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（lowpol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0920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剪去单角 13">
            <a:extLst>
              <a:ext uri="{FF2B5EF4-FFF2-40B4-BE49-F238E27FC236}">
                <a16:creationId xmlns:a16="http://schemas.microsoft.com/office/drawing/2014/main" id="{F99B264D-12B0-4852-A794-B2BC72595339}"/>
              </a:ext>
            </a:extLst>
          </p:cNvPr>
          <p:cNvSpPr/>
          <p:nvPr userDrawn="1"/>
        </p:nvSpPr>
        <p:spPr>
          <a:xfrm rot="5400000" flipV="1">
            <a:off x="6020103" y="686100"/>
            <a:ext cx="147097" cy="12196703"/>
          </a:xfrm>
          <a:prstGeom prst="snip1Rect">
            <a:avLst>
              <a:gd name="adj" fmla="val 0"/>
            </a:avLst>
          </a:prstGeom>
          <a:solidFill>
            <a:schemeClr val="bg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5" name="平行四边形 14">
            <a:extLst>
              <a:ext uri="{FF2B5EF4-FFF2-40B4-BE49-F238E27FC236}">
                <a16:creationId xmlns:a16="http://schemas.microsoft.com/office/drawing/2014/main" id="{D332D2AA-EDE2-4D81-B47D-6B38FFC859DC}"/>
              </a:ext>
            </a:extLst>
          </p:cNvPr>
          <p:cNvSpPr/>
          <p:nvPr userDrawn="1"/>
        </p:nvSpPr>
        <p:spPr>
          <a:xfrm>
            <a:off x="893764" y="6710902"/>
            <a:ext cx="873216" cy="147098"/>
          </a:xfrm>
          <a:prstGeom prst="parallelogram">
            <a:avLst/>
          </a:prstGeom>
          <a:solidFill>
            <a:srgbClr val="E0C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占位符 31">
            <a:extLst>
              <a:ext uri="{FF2B5EF4-FFF2-40B4-BE49-F238E27FC236}">
                <a16:creationId xmlns:a16="http://schemas.microsoft.com/office/drawing/2014/main" id="{5999212F-8FF9-4563-84D2-0CB6388719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2372" y="381075"/>
            <a:ext cx="9774619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rgbClr val="A62038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4181AC6F-F95D-46B3-B714-EAE65E00DA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17746" y="1498600"/>
            <a:ext cx="10399554" cy="4286377"/>
          </a:xfrm>
          <a:prstGeom prst="rect">
            <a:avLst/>
          </a:prstGeom>
        </p:spPr>
        <p:txBody>
          <a:bodyPr/>
          <a:lstStyle>
            <a:lvl1pPr marL="363538" indent="-363538">
              <a:lnSpc>
                <a:spcPct val="130000"/>
              </a:lnSpc>
              <a:buClr>
                <a:srgbClr val="A62038"/>
              </a:buClr>
              <a:buFont typeface="Wingdings" panose="05000000000000000000" pitchFamily="2" charset="2"/>
              <a:buChar char="p"/>
              <a:defRPr sz="2400" b="1"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Clr>
                <a:srgbClr val="A62038"/>
              </a:buClr>
              <a:buFont typeface="Arial" panose="020B0604020202020204" pitchFamily="34" charset="0"/>
              <a:buChar char="•"/>
              <a:defRPr sz="2200" spc="300">
                <a:solidFill>
                  <a:schemeClr val="bg2">
                    <a:lumMod val="2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Clr>
                <a:srgbClr val="A62038"/>
              </a:buClr>
              <a:buFont typeface="Arial" panose="020B0604020202020204" pitchFamily="34" charset="0"/>
              <a:buChar char="•"/>
              <a:defRPr sz="1800" spc="300">
                <a:solidFill>
                  <a:schemeClr val="bg2">
                    <a:lumMod val="7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Clr>
                <a:srgbClr val="A62038"/>
              </a:buClr>
              <a:buFont typeface="Arial" panose="020B0604020202020204" pitchFamily="34" charset="0"/>
              <a:buChar char="•"/>
              <a:defRPr sz="1600" spc="300">
                <a:solidFill>
                  <a:schemeClr val="bg2">
                    <a:lumMod val="7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Clr>
                <a:srgbClr val="A62038"/>
              </a:buClr>
              <a:buFont typeface="Arial" panose="020B0604020202020204" pitchFamily="34" charset="0"/>
              <a:buChar char="•"/>
              <a:defRPr sz="1400" spc="3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8" name="矩形: 圆顶角 17">
            <a:extLst>
              <a:ext uri="{FF2B5EF4-FFF2-40B4-BE49-F238E27FC236}">
                <a16:creationId xmlns:a16="http://schemas.microsoft.com/office/drawing/2014/main" id="{1B727664-0346-44B9-890D-3A4B9F365A12}"/>
              </a:ext>
            </a:extLst>
          </p:cNvPr>
          <p:cNvSpPr/>
          <p:nvPr userDrawn="1"/>
        </p:nvSpPr>
        <p:spPr>
          <a:xfrm flipV="1">
            <a:off x="971883" y="1339674"/>
            <a:ext cx="1155300" cy="68568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A62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灯片编号占位符 5">
            <a:extLst>
              <a:ext uri="{FF2B5EF4-FFF2-40B4-BE49-F238E27FC236}">
                <a16:creationId xmlns:a16="http://schemas.microsoft.com/office/drawing/2014/main" id="{376E474F-2818-4638-B312-7DB7DAD0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8570" y="6413501"/>
            <a:ext cx="1037230" cy="342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E0CFBD"/>
                </a:solidFill>
              </a:defRPr>
            </a:lvl1pPr>
          </a:lstStyle>
          <a:p>
            <a:fld id="{548644C6-89F0-466C-949F-E70AD72679A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9B57F80-EBE3-4ED8-8598-A928CBEE9AF5}"/>
              </a:ext>
            </a:extLst>
          </p:cNvPr>
          <p:cNvSpPr/>
          <p:nvPr userDrawn="1"/>
        </p:nvSpPr>
        <p:spPr>
          <a:xfrm>
            <a:off x="951341" y="6663471"/>
            <a:ext cx="8467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dist"/>
            <a:r>
              <a:rPr lang="en-US" altLang="zh-CN" sz="1100" b="0" i="1" spc="600" dirty="0">
                <a:solidFill>
                  <a:schemeClr val="bg1"/>
                </a:solidFill>
              </a:rPr>
              <a:t>SJTU</a:t>
            </a:r>
            <a:endParaRPr lang="zh-CN" altLang="en-US" sz="1100" b="0" i="1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10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建筑物&#10;&#10;自动生成的说明"/>
          <p:cNvPicPr>
            <a:picLocks noChangeAspect="1"/>
          </p:cNvPicPr>
          <p:nvPr userDrawn="1"/>
        </p:nvPicPr>
        <p:blipFill>
          <a:blip r:embed="rId2" cstate="screen">
            <a:alphaModFix amt="5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sp>
        <p:nvSpPr>
          <p:cNvPr id="15" name="平行四边形 14"/>
          <p:cNvSpPr/>
          <p:nvPr userDrawn="1"/>
        </p:nvSpPr>
        <p:spPr>
          <a:xfrm>
            <a:off x="0" y="1"/>
            <a:ext cx="12191483" cy="685800"/>
          </a:xfrm>
          <a:prstGeom prst="parallelogram">
            <a:avLst>
              <a:gd name="adj" fmla="val 444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6" name="图片 15" descr="图片包含 户外, 标牌, 黑色&#10;&#10;自动生成的说明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17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1075351" y="43657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9" name="平行四边形 18"/>
          <p:cNvSpPr/>
          <p:nvPr userDrawn="1"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平行四边形 19"/>
          <p:cNvSpPr/>
          <p:nvPr userDrawn="1"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2"/>
          </p:nvPr>
        </p:nvSpPr>
        <p:spPr>
          <a:xfrm>
            <a:off x="0" y="749300"/>
            <a:ext cx="12203394" cy="3191932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pic>
        <p:nvPicPr>
          <p:cNvPr id="8" name="图片 7" descr="图片包含 建筑物&#10;&#10;自动生成的说明"/>
          <p:cNvPicPr>
            <a:picLocks noChangeAspect="1"/>
          </p:cNvPicPr>
          <p:nvPr userDrawn="1"/>
        </p:nvPicPr>
        <p:blipFill>
          <a:blip r:embed="rId2" cstate="screen">
            <a:alphaModFix amt="5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1069561" y="3383857"/>
            <a:ext cx="10052879" cy="106085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4644345" y="5798690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fld id="{C6124F18-99FF-4E25-B026-C95B196756F6}" type="datetime2">
              <a:rPr lang="zh-CN" altLang="en-US" smtClean="0"/>
              <a:t>​</a:t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4034910" y="5052868"/>
            <a:ext cx="4122181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35" name="图片 34"/>
          <p:cNvPicPr>
            <a:picLocks noChangeAspect="1"/>
          </p:cNvPicPr>
          <p:nvPr userDrawn="1"/>
        </p:nvPicPr>
        <p:blipFill rotWithShape="1">
          <a:blip r:embed="rId4" cstate="screen"/>
          <a:srcRect l="74359" r="1346"/>
          <a:stretch>
            <a:fillRect/>
          </a:stretch>
        </p:blipFill>
        <p:spPr>
          <a:xfrm>
            <a:off x="8870172" y="274183"/>
            <a:ext cx="3002280" cy="411617"/>
          </a:xfrm>
          <a:prstGeom prst="rect">
            <a:avLst/>
          </a:prstGeom>
        </p:spPr>
      </p:pic>
      <p:grpSp>
        <p:nvGrpSpPr>
          <p:cNvPr id="2" name="组合 1"/>
          <p:cNvGrpSpPr/>
          <p:nvPr userDrawn="1"/>
        </p:nvGrpSpPr>
        <p:grpSpPr>
          <a:xfrm>
            <a:off x="3352562" y="6252715"/>
            <a:ext cx="5486876" cy="406590"/>
            <a:chOff x="3352562" y="6073254"/>
            <a:chExt cx="5486876" cy="406590"/>
          </a:xfrm>
        </p:grpSpPr>
        <p:pic>
          <p:nvPicPr>
            <p:cNvPr id="18" name="图片 17"/>
            <p:cNvPicPr>
              <a:picLocks noChangeAspect="1"/>
            </p:cNvPicPr>
            <p:nvPr userDrawn="1"/>
          </p:nvPicPr>
          <p:blipFill rotWithShape="1">
            <a:blip r:embed="rId5" cstate="screen">
              <a:alphaModFix amt="35000"/>
            </a:blip>
            <a:srcRect t="9831" b="36385"/>
            <a:stretch>
              <a:fillRect/>
            </a:stretch>
          </p:blipFill>
          <p:spPr>
            <a:xfrm>
              <a:off x="3352562" y="6073254"/>
              <a:ext cx="5486876" cy="406590"/>
            </a:xfrm>
            <a:prstGeom prst="rect">
              <a:avLst/>
            </a:prstGeom>
          </p:spPr>
        </p:pic>
        <p:sp>
          <p:nvSpPr>
            <p:cNvPr id="37" name="椭圆 36"/>
            <p:cNvSpPr/>
            <p:nvPr userDrawn="1"/>
          </p:nvSpPr>
          <p:spPr>
            <a:xfrm>
              <a:off x="6051000" y="6259222"/>
              <a:ext cx="90000" cy="9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9" name="直接连接符 38"/>
          <p:cNvCxnSpPr/>
          <p:nvPr userDrawn="1"/>
        </p:nvCxnSpPr>
        <p:spPr>
          <a:xfrm>
            <a:off x="2328587" y="6496383"/>
            <a:ext cx="900000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 userDrawn="1"/>
        </p:nvCxnSpPr>
        <p:spPr>
          <a:xfrm>
            <a:off x="8983387" y="6496383"/>
            <a:ext cx="900000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32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5" name="平行四边形 4"/>
          <p:cNvSpPr/>
          <p:nvPr userDrawn="1"/>
        </p:nvSpPr>
        <p:spPr>
          <a:xfrm>
            <a:off x="4144710" y="1537750"/>
            <a:ext cx="8047290" cy="3189811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5460763" y="2602227"/>
            <a:ext cx="6426437" cy="1060855"/>
          </a:xfrm>
          <a:prstGeom prst="rect">
            <a:avLst/>
          </a:prstGeom>
          <a:noFill/>
          <a:effectLst/>
        </p:spPr>
        <p:txBody>
          <a:bodyPr anchor="ctr">
            <a:no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</a:p>
        </p:txBody>
      </p:sp>
      <p:pic>
        <p:nvPicPr>
          <p:cNvPr id="8" name="图片 7" descr="图片包含 建筑物&#10;&#10;自动生成的说明"/>
          <p:cNvPicPr>
            <a:picLocks noChangeAspect="1"/>
          </p:cNvPicPr>
          <p:nvPr userDrawn="1"/>
        </p:nvPicPr>
        <p:blipFill>
          <a:blip r:embed="rId3" cstate="screen">
            <a:alphaModFix amt="10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39986" y="2142500"/>
            <a:ext cx="8047290" cy="2590938"/>
          </a:xfrm>
          <a:prstGeom prst="rect">
            <a:avLst/>
          </a:prstGeom>
        </p:spPr>
      </p:pic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8946863" y="4805775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fld id="{C6124F18-99FF-4E25-B026-C95B196756F6}" type="datetime2">
              <a:rPr lang="zh-CN" altLang="en-US" smtClean="0"/>
              <a:t>​</a:t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5460764" y="4696131"/>
            <a:ext cx="3349862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2"/>
          </p:nvPr>
        </p:nvSpPr>
        <p:spPr>
          <a:xfrm>
            <a:off x="0" y="1119382"/>
            <a:ext cx="6323888" cy="4026547"/>
          </a:xfrm>
          <a:custGeom>
            <a:avLst/>
            <a:gdLst>
              <a:gd name="connsiteX0" fmla="*/ 0 w 4827208"/>
              <a:gd name="connsiteY0" fmla="*/ 0 h 3236615"/>
              <a:gd name="connsiteX1" fmla="*/ 4827208 w 4827208"/>
              <a:gd name="connsiteY1" fmla="*/ 0 h 3236615"/>
              <a:gd name="connsiteX2" fmla="*/ 3218537 w 4827208"/>
              <a:gd name="connsiteY2" fmla="*/ 3236615 h 3236615"/>
              <a:gd name="connsiteX3" fmla="*/ 0 w 4827208"/>
              <a:gd name="connsiteY3" fmla="*/ 3236615 h 3236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7208" h="3236615">
                <a:moveTo>
                  <a:pt x="0" y="0"/>
                </a:moveTo>
                <a:lnTo>
                  <a:pt x="4827208" y="0"/>
                </a:lnTo>
                <a:lnTo>
                  <a:pt x="3218537" y="3236615"/>
                </a:lnTo>
                <a:lnTo>
                  <a:pt x="0" y="3236615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6524558" y="4410381"/>
            <a:ext cx="3935296" cy="209291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5" cstate="screen"/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 userDrawn="1"/>
        </p:nvPicPr>
        <p:blipFill rotWithShape="1">
          <a:blip r:embed="rId6" cstate="screen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1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4" name="组合 3"/>
          <p:cNvGrpSpPr/>
          <p:nvPr userDrawn="1"/>
        </p:nvGrpSpPr>
        <p:grpSpPr>
          <a:xfrm>
            <a:off x="304800" y="2455636"/>
            <a:ext cx="4122059" cy="1462680"/>
            <a:chOff x="304800" y="2709636"/>
            <a:chExt cx="4122059" cy="1462680"/>
          </a:xfrm>
        </p:grpSpPr>
        <p:grpSp>
          <p:nvGrpSpPr>
            <p:cNvPr id="5" name="组合 4"/>
            <p:cNvGrpSpPr/>
            <p:nvPr/>
          </p:nvGrpSpPr>
          <p:grpSpPr>
            <a:xfrm>
              <a:off x="304800" y="2709636"/>
              <a:ext cx="4122059" cy="1462680"/>
              <a:chOff x="667656" y="1497651"/>
              <a:chExt cx="4122059" cy="1462680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667656" y="1497651"/>
                <a:ext cx="4122059" cy="1438728"/>
                <a:chOff x="537028" y="1493158"/>
                <a:chExt cx="4122059" cy="1438728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537029" y="1493158"/>
                  <a:ext cx="4122058" cy="14387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pic>
              <p:nvPicPr>
                <p:cNvPr id="11" name="图片 10" descr="图片包含 建筑物&#10;&#10;自动生成的说明"/>
                <p:cNvPicPr>
                  <a:picLocks noChangeAspect="1"/>
                </p:cNvPicPr>
                <p:nvPr/>
              </p:nvPicPr>
              <p:blipFill>
                <a:blip r:embed="rId3" cstate="screen">
                  <a:alphaModFix amt="25000"/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537028" y="1604731"/>
                  <a:ext cx="4122058" cy="1327155"/>
                </a:xfrm>
                <a:prstGeom prst="rect">
                  <a:avLst/>
                </a:prstGeom>
                <a:effectLst/>
              </p:spPr>
            </p:pic>
          </p:grpSp>
          <p:sp>
            <p:nvSpPr>
              <p:cNvPr id="8" name="文本框 7"/>
              <p:cNvSpPr txBox="1"/>
              <p:nvPr/>
            </p:nvSpPr>
            <p:spPr>
              <a:xfrm>
                <a:off x="2387598" y="1755350"/>
                <a:ext cx="22351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5400" b="1" dirty="0">
                    <a:solidFill>
                      <a:schemeClr val="accent1"/>
                    </a:solidFill>
                  </a:rPr>
                  <a:t>目  录</a:t>
                </a:r>
              </a:p>
            </p:txBody>
          </p:sp>
          <p:sp>
            <p:nvSpPr>
              <p:cNvPr id="9" name="矩形 8"/>
              <p:cNvSpPr/>
              <p:nvPr/>
            </p:nvSpPr>
            <p:spPr>
              <a:xfrm rot="16200000">
                <a:off x="2683685" y="854302"/>
                <a:ext cx="90000" cy="4122058"/>
              </a:xfrm>
              <a:prstGeom prst="rect">
                <a:avLst/>
              </a:pr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>
              <a:off x="433887" y="2871509"/>
              <a:ext cx="1590855" cy="1114981"/>
            </a:xfrm>
            <a:prstGeom prst="rect">
              <a:avLst/>
            </a:prstGeom>
          </p:spPr>
        </p:pic>
      </p:grpSp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5772150" y="0"/>
            <a:ext cx="641985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22" name="矩形 21"/>
          <p:cNvSpPr/>
          <p:nvPr userDrawn="1"/>
        </p:nvSpPr>
        <p:spPr>
          <a:xfrm flipV="1">
            <a:off x="5672624" y="0"/>
            <a:ext cx="90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5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034970" y="685800"/>
            <a:ext cx="4122060" cy="1462680"/>
            <a:chOff x="667655" y="1497651"/>
            <a:chExt cx="4122060" cy="1462680"/>
          </a:xfrm>
        </p:grpSpPr>
        <p:grpSp>
          <p:nvGrpSpPr>
            <p:cNvPr id="7" name="组合 6"/>
            <p:cNvGrpSpPr/>
            <p:nvPr/>
          </p:nvGrpSpPr>
          <p:grpSpPr>
            <a:xfrm>
              <a:off x="667656" y="1497651"/>
              <a:ext cx="4122059" cy="1438728"/>
              <a:chOff x="537028" y="1493158"/>
              <a:chExt cx="4122059" cy="1438728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537029" y="1493158"/>
                <a:ext cx="4122058" cy="14387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1" name="图片 10" descr="图片包含 建筑物&#10;&#10;自动生成的说明"/>
              <p:cNvPicPr>
                <a:picLocks noChangeAspect="1"/>
              </p:cNvPicPr>
              <p:nvPr/>
            </p:nvPicPr>
            <p:blipFill>
              <a:blip r:embed="rId3" cstate="screen">
                <a:alphaModFix amt="25000"/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37028" y="1604731"/>
                <a:ext cx="4122058" cy="1327155"/>
              </a:xfrm>
              <a:prstGeom prst="rect">
                <a:avLst/>
              </a:prstGeom>
              <a:effectLst/>
            </p:spPr>
          </p:pic>
        </p:grpSp>
        <p:sp>
          <p:nvSpPr>
            <p:cNvPr id="8" name="文本框 7"/>
            <p:cNvSpPr txBox="1"/>
            <p:nvPr/>
          </p:nvSpPr>
          <p:spPr>
            <a:xfrm>
              <a:off x="667655" y="1755350"/>
              <a:ext cx="412205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solidFill>
                    <a:schemeClr val="accent1"/>
                  </a:solidFill>
                </a:rPr>
                <a:t>目         录</a:t>
              </a: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2683685" y="854302"/>
              <a:ext cx="90000" cy="4122058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291047" y="797373"/>
            <a:ext cx="1590855" cy="1114981"/>
          </a:xfrm>
          <a:prstGeom prst="rect">
            <a:avLst/>
          </a:prstGeom>
        </p:spPr>
      </p:pic>
      <p:sp>
        <p:nvSpPr>
          <p:cNvPr id="13" name="图片占位符 12"/>
          <p:cNvSpPr>
            <a:spLocks noGrp="1"/>
          </p:cNvSpPr>
          <p:nvPr userDrawn="1">
            <p:ph type="pic" sz="quarter" idx="10"/>
          </p:nvPr>
        </p:nvSpPr>
        <p:spPr>
          <a:xfrm>
            <a:off x="-19050" y="3428999"/>
            <a:ext cx="12211050" cy="3428999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 rot="16200000" flipV="1">
            <a:off x="6051001" y="-2738344"/>
            <a:ext cx="90000" cy="121989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64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42" name="矩形 41"/>
          <p:cNvSpPr/>
          <p:nvPr userDrawn="1"/>
        </p:nvSpPr>
        <p:spPr>
          <a:xfrm rot="16200000">
            <a:off x="6051000" y="-2616750"/>
            <a:ext cx="90000" cy="12192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图片占位符 33"/>
          <p:cNvSpPr>
            <a:spLocks noGrp="1"/>
          </p:cNvSpPr>
          <p:nvPr>
            <p:ph type="pic" sz="quarter" idx="10"/>
          </p:nvPr>
        </p:nvSpPr>
        <p:spPr>
          <a:xfrm>
            <a:off x="0" y="-19050"/>
            <a:ext cx="12192000" cy="3442348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654075" y="3047028"/>
            <a:ext cx="6489700" cy="77534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pic>
        <p:nvPicPr>
          <p:cNvPr id="35" name="图片 34"/>
          <p:cNvPicPr>
            <a:picLocks noChangeAspect="1"/>
          </p:cNvPicPr>
          <p:nvPr userDrawn="1"/>
        </p:nvPicPr>
        <p:blipFill rotWithShape="1">
          <a:blip r:embed="rId3" cstate="screen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39" name="文本占位符 38"/>
          <p:cNvSpPr>
            <a:spLocks noGrp="1"/>
          </p:cNvSpPr>
          <p:nvPr>
            <p:ph type="body" sz="quarter" idx="11" hasCustomPrompt="1"/>
          </p:nvPr>
        </p:nvSpPr>
        <p:spPr>
          <a:xfrm>
            <a:off x="4654075" y="4054685"/>
            <a:ext cx="6489700" cy="153426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30000"/>
              </a:lnSpc>
              <a:buNone/>
              <a:defRPr sz="220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6474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过渡页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42" name="矩形 41"/>
          <p:cNvSpPr/>
          <p:nvPr userDrawn="1"/>
        </p:nvSpPr>
        <p:spPr>
          <a:xfrm rot="10800000">
            <a:off x="5885901" y="-45000"/>
            <a:ext cx="90000" cy="694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图片占位符 33"/>
          <p:cNvSpPr>
            <a:spLocks noGrp="1"/>
          </p:cNvSpPr>
          <p:nvPr>
            <p:ph type="pic" sz="quarter" idx="10"/>
          </p:nvPr>
        </p:nvSpPr>
        <p:spPr>
          <a:xfrm>
            <a:off x="0" y="-19050"/>
            <a:ext cx="5842000" cy="6877050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6238874" y="3047028"/>
            <a:ext cx="5648325" cy="77534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9" name="文本占位符 38"/>
          <p:cNvSpPr>
            <a:spLocks noGrp="1"/>
          </p:cNvSpPr>
          <p:nvPr>
            <p:ph type="body" sz="quarter" idx="11" hasCustomPrompt="1"/>
          </p:nvPr>
        </p:nvSpPr>
        <p:spPr>
          <a:xfrm>
            <a:off x="6238874" y="4054685"/>
            <a:ext cx="5648325" cy="153426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30000"/>
              </a:lnSpc>
              <a:buNone/>
              <a:defRPr sz="220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3" cstate="screen"/>
          <a:srcRect l="49487" r="1345"/>
          <a:stretch>
            <a:fillRect/>
          </a:stretch>
        </p:blipFill>
        <p:spPr>
          <a:xfrm>
            <a:off x="6238430" y="6041797"/>
            <a:ext cx="5920443" cy="41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0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3" cstate="screen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9" name="平行四边形 18"/>
          <p:cNvSpPr/>
          <p:nvPr userDrawn="1"/>
        </p:nvSpPr>
        <p:spPr>
          <a:xfrm>
            <a:off x="0" y="1"/>
            <a:ext cx="12191483" cy="685800"/>
          </a:xfrm>
          <a:prstGeom prst="parallelogram">
            <a:avLst>
              <a:gd name="adj" fmla="val 4305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0" name="图片 19" descr="图片包含 户外, 标牌, 黑色&#10;&#10;自动生成的说明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21" name="文本占位符 31"/>
          <p:cNvSpPr>
            <a:spLocks noGrp="1"/>
          </p:cNvSpPr>
          <p:nvPr>
            <p:ph type="body" sz="quarter" idx="14"/>
          </p:nvPr>
        </p:nvSpPr>
        <p:spPr>
          <a:xfrm>
            <a:off x="1075351" y="43657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1" name="平行四边形 10"/>
          <p:cNvSpPr/>
          <p:nvPr userDrawn="1"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平行四边形 11"/>
          <p:cNvSpPr/>
          <p:nvPr userDrawn="1"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810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849970" y="6515101"/>
            <a:ext cx="1037230" cy="342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44C6-89F0-466C-949F-E70AD7267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51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任意多边形: 形状 13">
            <a:extLst>
              <a:ext uri="{FF2B5EF4-FFF2-40B4-BE49-F238E27FC236}">
                <a16:creationId xmlns:a16="http://schemas.microsoft.com/office/drawing/2014/main" id="{C753DFBA-BFF5-FDB0-9461-A7CCD9BBFCE2}"/>
              </a:ext>
            </a:extLst>
          </p:cNvPr>
          <p:cNvSpPr/>
          <p:nvPr/>
        </p:nvSpPr>
        <p:spPr>
          <a:xfrm>
            <a:off x="697863" y="833663"/>
            <a:ext cx="10796271" cy="2595337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任意多边形: 形状 13">
            <a:extLst>
              <a:ext uri="{FF2B5EF4-FFF2-40B4-BE49-F238E27FC236}">
                <a16:creationId xmlns:a16="http://schemas.microsoft.com/office/drawing/2014/main" id="{22F42293-78D5-03A4-6F57-EAC6199FDE9A}"/>
              </a:ext>
            </a:extLst>
          </p:cNvPr>
          <p:cNvSpPr/>
          <p:nvPr/>
        </p:nvSpPr>
        <p:spPr>
          <a:xfrm>
            <a:off x="697865" y="3539794"/>
            <a:ext cx="5327077" cy="2996858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B606184-3440-04E1-4092-0A1504B47E4E}"/>
              </a:ext>
            </a:extLst>
          </p:cNvPr>
          <p:cNvSpPr/>
          <p:nvPr/>
        </p:nvSpPr>
        <p:spPr>
          <a:xfrm>
            <a:off x="9751780" y="1004806"/>
            <a:ext cx="1649162" cy="22198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/>
              <a:t>优秀毕业生评选个人简介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7746" y="931545"/>
            <a:ext cx="8229258" cy="2449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姓名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班级 专业 政治面貌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（例：小红 农生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22M001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园艺学 中共党员） 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成绩：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（例：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3.9/4.0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）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   </a:t>
            </a: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就业去向：</a:t>
            </a: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申报类型：市优</a:t>
            </a:r>
            <a:r>
              <a:rPr lang="en-US" altLang="zh-CN" b="1" dirty="0">
                <a:solidFill>
                  <a:srgbClr val="000000"/>
                </a:solidFill>
                <a:latin typeface="微软雅黑"/>
                <a:ea typeface="微软雅黑"/>
              </a:rPr>
              <a:t>/</a:t>
            </a: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校优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（选择其一或二）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微软雅黑"/>
                <a:ea typeface="微软雅黑"/>
              </a:rPr>
              <a:t> </a:t>
            </a: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荣誉奖项：</a:t>
            </a:r>
            <a:r>
              <a:rPr lang="en-US" altLang="zh-CN" sz="1600" b="1" dirty="0">
                <a:solidFill>
                  <a:srgbClr val="000000"/>
                </a:solidFill>
                <a:latin typeface="微软雅黑"/>
                <a:ea typeface="微软雅黑"/>
              </a:rPr>
              <a:t>1. xxx</a:t>
            </a:r>
            <a:r>
              <a:rPr lang="zh-CN" altLang="en-US" sz="1600" b="1" dirty="0">
                <a:solidFill>
                  <a:srgbClr val="000000"/>
                </a:solidFill>
                <a:latin typeface="微软雅黑"/>
                <a:ea typeface="微软雅黑"/>
              </a:rPr>
              <a:t>；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b="1" dirty="0">
                <a:solidFill>
                  <a:srgbClr val="000000"/>
                </a:solidFill>
                <a:latin typeface="微软雅黑"/>
                <a:ea typeface="微软雅黑"/>
              </a:rPr>
              <a:t>2. 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r>
              <a:rPr lang="zh-CN" altLang="en-US" sz="1600" b="1" dirty="0">
                <a:solidFill>
                  <a:srgbClr val="000000"/>
                </a:solidFill>
                <a:latin typeface="微软雅黑"/>
                <a:ea typeface="微软雅黑"/>
              </a:rPr>
              <a:t>；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b="1" dirty="0">
                <a:solidFill>
                  <a:srgbClr val="000000"/>
                </a:solidFill>
                <a:latin typeface="微软雅黑"/>
                <a:ea typeface="微软雅黑"/>
              </a:rPr>
              <a:t>3. 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r>
              <a:rPr lang="zh-CN" altLang="en-US" sz="1600" b="1" dirty="0">
                <a:solidFill>
                  <a:srgbClr val="000000"/>
                </a:solidFill>
                <a:latin typeface="微软雅黑"/>
                <a:ea typeface="微软雅黑"/>
              </a:rPr>
              <a:t>；</a:t>
            </a: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7746" y="3604634"/>
            <a:ext cx="4815242" cy="16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学生工作经历</a:t>
            </a:r>
            <a:r>
              <a:rPr lang="en-US" altLang="zh-CN" b="1" dirty="0">
                <a:solidFill>
                  <a:srgbClr val="000000"/>
                </a:solidFill>
                <a:latin typeface="微软雅黑"/>
                <a:ea typeface="微软雅黑"/>
              </a:rPr>
              <a:t>/</a:t>
            </a: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科研经历等</a:t>
            </a: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0A432F-3FBC-F94C-66A9-8FB81CAAEC19}"/>
              </a:ext>
            </a:extLst>
          </p:cNvPr>
          <p:cNvSpPr txBox="1"/>
          <p:nvPr/>
        </p:nvSpPr>
        <p:spPr>
          <a:xfrm>
            <a:off x="10340748" y="1597931"/>
            <a:ext cx="471226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bg1"/>
                </a:solidFill>
                <a:latin typeface="微软雅黑"/>
                <a:ea typeface="微软雅黑"/>
              </a:rPr>
              <a:t>照</a:t>
            </a:r>
            <a:endParaRPr lang="en-US" altLang="zh-CN" b="1" dirty="0">
              <a:solidFill>
                <a:schemeClr val="bg1"/>
              </a:solidFill>
              <a:latin typeface="微软雅黑"/>
              <a:ea typeface="微软雅黑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chemeClr val="bg1"/>
                </a:solidFill>
                <a:latin typeface="微软雅黑"/>
                <a:ea typeface="微软雅黑"/>
              </a:rPr>
              <a:t>片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6" name="任意多边形: 形状 13">
            <a:extLst>
              <a:ext uri="{FF2B5EF4-FFF2-40B4-BE49-F238E27FC236}">
                <a16:creationId xmlns:a16="http://schemas.microsoft.com/office/drawing/2014/main" id="{C8A23AA9-3A7B-AB30-C297-347AB12450D7}"/>
              </a:ext>
            </a:extLst>
          </p:cNvPr>
          <p:cNvSpPr/>
          <p:nvPr/>
        </p:nvSpPr>
        <p:spPr>
          <a:xfrm>
            <a:off x="6167058" y="3539794"/>
            <a:ext cx="5327077" cy="2996858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0DC88A6-5418-A071-99D4-742FCAD65207}"/>
              </a:ext>
            </a:extLst>
          </p:cNvPr>
          <p:cNvSpPr txBox="1"/>
          <p:nvPr/>
        </p:nvSpPr>
        <p:spPr>
          <a:xfrm>
            <a:off x="6219267" y="3604634"/>
            <a:ext cx="4815242" cy="16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学生工作经历</a:t>
            </a:r>
            <a:r>
              <a:rPr lang="en-US" altLang="zh-CN" b="1" dirty="0">
                <a:solidFill>
                  <a:srgbClr val="000000"/>
                </a:solidFill>
                <a:latin typeface="微软雅黑"/>
                <a:ea typeface="微软雅黑"/>
              </a:rPr>
              <a:t>/</a:t>
            </a:r>
            <a:r>
              <a:rPr lang="zh-CN" altLang="en-US" b="1" dirty="0">
                <a:solidFill>
                  <a:srgbClr val="000000"/>
                </a:solidFill>
                <a:latin typeface="微软雅黑"/>
                <a:ea typeface="微软雅黑"/>
              </a:rPr>
              <a:t>科研经历等</a:t>
            </a: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en-US" altLang="zh-CN" sz="1600" b="1" dirty="0" err="1">
                <a:solidFill>
                  <a:srgbClr val="000000"/>
                </a:solidFill>
                <a:latin typeface="微软雅黑"/>
                <a:ea typeface="微软雅黑"/>
              </a:rPr>
              <a:t>Xxx</a:t>
            </a:r>
            <a:endParaRPr lang="en-US" altLang="zh-CN" sz="1600" b="1" dirty="0">
              <a:solidFill>
                <a:srgbClr val="000000"/>
              </a:solidFill>
              <a:latin typeface="微软雅黑"/>
              <a:ea typeface="微软雅黑"/>
            </a:endParaRPr>
          </a:p>
          <a:p>
            <a:pPr>
              <a:lnSpc>
                <a:spcPct val="150000"/>
              </a:lnSpc>
              <a:defRPr/>
            </a:pPr>
            <a:endParaRPr lang="en-US" altLang="zh-CN" b="1" dirty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737B944-B6C9-E393-6B9F-2C9060835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88826"/>
              </p:ext>
            </p:extLst>
          </p:nvPr>
        </p:nvGraphicFramePr>
        <p:xfrm>
          <a:off x="2743200" y="-2024053"/>
          <a:ext cx="4876800" cy="1735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9158">
                  <a:extLst>
                    <a:ext uri="{9D8B030D-6E8A-4147-A177-3AD203B41FA5}">
                      <a16:colId xmlns:a16="http://schemas.microsoft.com/office/drawing/2014/main" val="2515292164"/>
                    </a:ext>
                  </a:extLst>
                </a:gridCol>
                <a:gridCol w="3047642">
                  <a:extLst>
                    <a:ext uri="{9D8B030D-6E8A-4147-A177-3AD203B41FA5}">
                      <a16:colId xmlns:a16="http://schemas.microsoft.com/office/drawing/2014/main" val="2525568968"/>
                    </a:ext>
                  </a:extLst>
                </a:gridCol>
              </a:tblGrid>
              <a:tr h="1735953">
                <a:tc>
                  <a:txBody>
                    <a:bodyPr/>
                    <a:lstStyle/>
                    <a:p>
                      <a:pPr algn="ctr"/>
                      <a:r>
                        <a:rPr lang="zh-CN" sz="1050" kern="0" dirty="0">
                          <a:effectLst/>
                        </a:rPr>
                        <a:t>申报类型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66675" algn="l"/>
                      <a:r>
                        <a:rPr lang="zh-CN" sz="1050" kern="0" dirty="0">
                          <a:effectLst/>
                        </a:rPr>
                        <a:t>□市优   □校优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2019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759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SJTU-2019">
      <a:dk1>
        <a:srgbClr val="000000"/>
      </a:dk1>
      <a:lt1>
        <a:srgbClr val="FFFFFF"/>
      </a:lt1>
      <a:dk2>
        <a:srgbClr val="1B1C21"/>
      </a:dk2>
      <a:lt2>
        <a:srgbClr val="DBDBDB"/>
      </a:lt2>
      <a:accent1>
        <a:srgbClr val="C8161E"/>
      </a:accent1>
      <a:accent2>
        <a:srgbClr val="44546A"/>
      </a:accent2>
      <a:accent3>
        <a:srgbClr val="1F4D78"/>
      </a:accent3>
      <a:accent4>
        <a:srgbClr val="ED7D31"/>
      </a:accent4>
      <a:accent5>
        <a:srgbClr val="FFC000"/>
      </a:accent5>
      <a:accent6>
        <a:srgbClr val="A5A5A5"/>
      </a:accent6>
      <a:hlink>
        <a:srgbClr val="196E7D"/>
      </a:hlink>
      <a:folHlink>
        <a:srgbClr val="BEBEBE"/>
      </a:folHlink>
    </a:clrScheme>
    <a:fontScheme name="外宣普适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90</Words>
  <Application>Microsoft Office PowerPoint</Application>
  <PresentationFormat>宽屏</PresentationFormat>
  <Paragraphs>18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微软雅黑</vt:lpstr>
      <vt:lpstr>Arial</vt:lpstr>
      <vt:lpstr>Times New Roman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 JAYDEN</dc:creator>
  <cp:lastModifiedBy>Ming Li</cp:lastModifiedBy>
  <cp:revision>19</cp:revision>
  <dcterms:created xsi:type="dcterms:W3CDTF">2023-04-07T07:14:53Z</dcterms:created>
  <dcterms:modified xsi:type="dcterms:W3CDTF">2024-11-29T01:59:48Z</dcterms:modified>
</cp:coreProperties>
</file>