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1004" r:id="rId2"/>
    <p:sldId id="1032" r:id="rId3"/>
    <p:sldId id="1022" r:id="rId4"/>
    <p:sldId id="1027" r:id="rId5"/>
    <p:sldId id="1028" r:id="rId6"/>
    <p:sldId id="1029" r:id="rId7"/>
    <p:sldId id="103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交通大学助学金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</a:t>
            </a:r>
            <a:r>
              <a:rPr lang="zh-CN" altLang="en-US"/>
              <a:t>方名称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8529CB-81FB-FEA1-262F-0325C65D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64132"/>
              </p:ext>
            </p:extLst>
          </p:nvPr>
        </p:nvGraphicFramePr>
        <p:xfrm>
          <a:off x="255452" y="766149"/>
          <a:ext cx="5760718" cy="56247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>
                  <a:extLst>
                    <a:ext uri="{9D8B030D-6E8A-4147-A177-3AD203B41FA5}">
                      <a16:colId xmlns:a16="http://schemas.microsoft.com/office/drawing/2014/main" val="569650973"/>
                    </a:ext>
                  </a:extLst>
                </a:gridCol>
                <a:gridCol w="1664301">
                  <a:extLst>
                    <a:ext uri="{9D8B030D-6E8A-4147-A177-3AD203B41FA5}">
                      <a16:colId xmlns:a16="http://schemas.microsoft.com/office/drawing/2014/main" val="2715559245"/>
                    </a:ext>
                  </a:extLst>
                </a:gridCol>
              </a:tblGrid>
              <a:tr h="2673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87948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卓氏助学金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卓刘庆弟女士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84047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51687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39714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00853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10721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69061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58377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61020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6686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92371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校友总会办公室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6943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25743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15976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 交通大学美洲校友基金会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2629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1580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933308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95188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16664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69560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61895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154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01014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9362110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355239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EC13EE-269E-57BF-131F-B2EB9BE7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01332"/>
              </p:ext>
            </p:extLst>
          </p:nvPr>
        </p:nvGraphicFramePr>
        <p:xfrm>
          <a:off x="6175831" y="766148"/>
          <a:ext cx="5523752" cy="561770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>
                  <a:extLst>
                    <a:ext uri="{9D8B030D-6E8A-4147-A177-3AD203B41FA5}">
                      <a16:colId xmlns:a16="http://schemas.microsoft.com/office/drawing/2014/main" val="443248298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4149395330"/>
                    </a:ext>
                  </a:extLst>
                </a:gridCol>
              </a:tblGrid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61104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78589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52937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24257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50865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03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131591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38384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26571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86227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98602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183009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7521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47031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61497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35633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09205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3748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66285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102784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571951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续评设奖方：诚品国际集团有限公司</a:t>
                      </a:r>
                    </a:p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新评补评设奖方：林陈孝文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491127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韦文德、况园珠伉俪扶贫奖学金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况园珠女士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43875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67313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877089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年度个人总结线上操作指南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730640" y="1536847"/>
            <a:ext cx="1834436" cy="3220306"/>
            <a:chOff x="2882318" y="761123"/>
            <a:chExt cx="1834436" cy="3220306"/>
          </a:xfrm>
        </p:grpSpPr>
        <p:sp>
          <p:nvSpPr>
            <p:cNvPr id="6" name="圆角矩形 5">
              <a:hlinkClick r:id="rId4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82318" y="2227103"/>
              <a:ext cx="1834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上年度助学金的同学提交</a:t>
              </a:r>
              <a:r>
                <a:rPr lang="zh-CN" altLang="en-US" b="1" dirty="0"/>
                <a:t>年度个人总结</a:t>
              </a:r>
              <a:endParaRPr lang="en-US" altLang="zh-CN" b="1" dirty="0"/>
            </a:p>
            <a:p>
              <a:pPr algn="ctr"/>
              <a:r>
                <a:rPr lang="zh-CN" altLang="en-US" b="1"/>
                <a:t>（</a:t>
              </a:r>
              <a:r>
                <a:rPr lang="zh-CN" altLang="en-US" b="1">
                  <a:solidFill>
                    <a:srgbClr val="C00000"/>
                  </a:solidFill>
                </a:rPr>
                <a:t>助学金名称选择去年所获项目</a:t>
              </a:r>
              <a:r>
                <a:rPr lang="zh-CN" altLang="en-US" b="1"/>
                <a:t>）</a:t>
              </a:r>
              <a:endParaRPr lang="en-US" altLang="zh-CN" b="1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65076" y="153684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进行审核，并对上一年获得发展助学金的同学进行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289" y="153684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2413" y="140558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3812707" y="216192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5531474" y="216192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7276315" y="216192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</a:p>
        </p:txBody>
      </p:sp>
      <p:sp>
        <p:nvSpPr>
          <p:cNvPr id="5" name="箭头: 下 4"/>
          <p:cNvSpPr/>
          <p:nvPr/>
        </p:nvSpPr>
        <p:spPr>
          <a:xfrm>
            <a:off x="3939574" y="5000756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4173" y="1200071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年度个人总结报告无需打印只需线上提交即可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19CB219-C314-911F-4595-48865AD8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6" y="4098974"/>
            <a:ext cx="4911118" cy="20100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E6FCCA-894E-2E66-42C5-4ACEA652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6" y="1257747"/>
            <a:ext cx="5086415" cy="245365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</a:p>
        </p:txBody>
      </p:sp>
      <p:cxnSp>
        <p:nvCxnSpPr>
          <p:cNvPr id="8" name="直接箭头连接符 7"/>
          <p:cNvCxnSpPr>
            <a:cxnSpLocks/>
          </p:cNvCxnSpPr>
          <p:nvPr/>
        </p:nvCxnSpPr>
        <p:spPr>
          <a:xfrm flipH="1" flipV="1">
            <a:off x="3521034" y="5924380"/>
            <a:ext cx="712519" cy="458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233553" y="63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603" y="3157913"/>
            <a:ext cx="544165" cy="506635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2259" y="1486109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3902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cxnSpLocks/>
            <a:endCxn id="20" idx="0"/>
          </p:cNvCxnSpPr>
          <p:nvPr/>
        </p:nvCxnSpPr>
        <p:spPr>
          <a:xfrm flipH="1">
            <a:off x="7437841" y="2850078"/>
            <a:ext cx="260766" cy="88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89839" y="3733002"/>
            <a:ext cx="4096004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2D620F-66A0-F2D6-48AC-C476167ECA22}"/>
              </a:ext>
            </a:extLst>
          </p:cNvPr>
          <p:cNvSpPr/>
          <p:nvPr/>
        </p:nvSpPr>
        <p:spPr>
          <a:xfrm>
            <a:off x="1053003" y="1806878"/>
            <a:ext cx="544165" cy="18862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深造方向与就业方向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318168"/>
            <a:ext cx="3701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在尊敬的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栏目中若有匹配则无需修改，若无匹配参考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第二页中设奖方名称进行填写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无需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73A247-F527-6451-C5DB-E149DF7E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1" y="1521319"/>
            <a:ext cx="8945879" cy="4022133"/>
          </a:xfrm>
          <a:prstGeom prst="rect">
            <a:avLst/>
          </a:prstGeom>
        </p:spPr>
      </p:pic>
      <p:cxnSp>
        <p:nvCxnSpPr>
          <p:cNvPr id="23" name="直接箭头连接符 22"/>
          <p:cNvCxnSpPr>
            <a:cxnSpLocks/>
          </p:cNvCxnSpPr>
          <p:nvPr/>
        </p:nvCxnSpPr>
        <p:spPr>
          <a:xfrm flipH="1">
            <a:off x="6901739" y="2389221"/>
            <a:ext cx="81402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723314" y="22353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22346" y="1972068"/>
            <a:ext cx="1547308" cy="5357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146180-1768-4635-8D95-6F94E23C3C46}"/>
              </a:ext>
            </a:extLst>
          </p:cNvPr>
          <p:cNvCxnSpPr>
            <a:cxnSpLocks/>
          </p:cNvCxnSpPr>
          <p:nvPr/>
        </p:nvCxnSpPr>
        <p:spPr>
          <a:xfrm flipH="1" flipV="1">
            <a:off x="6389098" y="3412122"/>
            <a:ext cx="695720" cy="3621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05EDB64-0A6B-0278-8D1C-13732CD2D787}"/>
              </a:ext>
            </a:extLst>
          </p:cNvPr>
          <p:cNvSpPr/>
          <p:nvPr/>
        </p:nvSpPr>
        <p:spPr>
          <a:xfrm>
            <a:off x="7084818" y="3686274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点击对应申请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17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955</Words>
  <Application>Microsoft Office PowerPoint</Application>
  <PresentationFormat>宽屏</PresentationFormat>
  <Paragraphs>149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楷体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Admin</cp:lastModifiedBy>
  <cp:revision>127</cp:revision>
  <dcterms:created xsi:type="dcterms:W3CDTF">2020-11-04T02:30:00Z</dcterms:created>
  <dcterms:modified xsi:type="dcterms:W3CDTF">2023-11-17T06:02:51Z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A2EB037CCE93462584E7C85A048237A3</vt:lpwstr>
  </property>
</Properties>
</file>